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70" r:id="rId3"/>
    <p:sldId id="267" r:id="rId4"/>
    <p:sldId id="266" r:id="rId5"/>
    <p:sldId id="268" r:id="rId6"/>
    <p:sldId id="265" r:id="rId7"/>
    <p:sldId id="269" r:id="rId8"/>
    <p:sldId id="296" r:id="rId9"/>
    <p:sldId id="297" r:id="rId10"/>
    <p:sldId id="263" r:id="rId11"/>
    <p:sldId id="299" r:id="rId12"/>
    <p:sldId id="298" r:id="rId13"/>
    <p:sldId id="301" r:id="rId14"/>
    <p:sldId id="302" r:id="rId15"/>
    <p:sldId id="303" r:id="rId16"/>
    <p:sldId id="305" r:id="rId17"/>
    <p:sldId id="304" r:id="rId18"/>
    <p:sldId id="308" r:id="rId19"/>
    <p:sldId id="307" r:id="rId20"/>
    <p:sldId id="306" r:id="rId21"/>
    <p:sldId id="309" r:id="rId22"/>
    <p:sldId id="310" r:id="rId23"/>
    <p:sldId id="312" r:id="rId24"/>
    <p:sldId id="259" r:id="rId25"/>
    <p:sldId id="276" r:id="rId26"/>
    <p:sldId id="278" r:id="rId27"/>
    <p:sldId id="261" r:id="rId28"/>
    <p:sldId id="262" r:id="rId29"/>
    <p:sldId id="271" r:id="rId30"/>
    <p:sldId id="272" r:id="rId31"/>
    <p:sldId id="273" r:id="rId32"/>
    <p:sldId id="275" r:id="rId33"/>
    <p:sldId id="277" r:id="rId34"/>
    <p:sldId id="279" r:id="rId35"/>
    <p:sldId id="284" r:id="rId36"/>
    <p:sldId id="289" r:id="rId37"/>
    <p:sldId id="300" r:id="rId38"/>
    <p:sldId id="256" r:id="rId39"/>
    <p:sldId id="290" r:id="rId40"/>
    <p:sldId id="294" r:id="rId41"/>
    <p:sldId id="274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42" d="100"/>
          <a:sy n="42" d="100"/>
        </p:scale>
        <p:origin x="84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AA02-460C-4B6D-8D71-6277E9CE2C40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0C44-3369-4D9C-A2AD-ADCA61505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160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AA02-460C-4B6D-8D71-6277E9CE2C40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0C44-3369-4D9C-A2AD-ADCA61505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361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AA02-460C-4B6D-8D71-6277E9CE2C40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0C44-3369-4D9C-A2AD-ADCA61505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182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AA02-460C-4B6D-8D71-6277E9CE2C40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0C44-3369-4D9C-A2AD-ADCA61505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831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AA02-460C-4B6D-8D71-6277E9CE2C40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0C44-3369-4D9C-A2AD-ADCA61505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893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AA02-460C-4B6D-8D71-6277E9CE2C40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0C44-3369-4D9C-A2AD-ADCA61505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787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AA02-460C-4B6D-8D71-6277E9CE2C40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0C44-3369-4D9C-A2AD-ADCA61505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614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AA02-460C-4B6D-8D71-6277E9CE2C40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0C44-3369-4D9C-A2AD-ADCA61505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664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AA02-460C-4B6D-8D71-6277E9CE2C40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0C44-3369-4D9C-A2AD-ADCA61505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6178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AA02-460C-4B6D-8D71-6277E9CE2C40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0C44-3369-4D9C-A2AD-ADCA61505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619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AA02-460C-4B6D-8D71-6277E9CE2C40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860C44-3369-4D9C-A2AD-ADCA61505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77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1AA02-460C-4B6D-8D71-6277E9CE2C40}" type="datetimeFigureOut">
              <a:rPr lang="ru-RU" smtClean="0"/>
              <a:t>27.04.2024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60C44-3369-4D9C-A2AD-ADCA61505C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72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10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88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29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2192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32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4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660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29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28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577" y="3340657"/>
            <a:ext cx="272845" cy="1766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577" y="3340657"/>
            <a:ext cx="272845" cy="1766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577" y="3340657"/>
            <a:ext cx="272845" cy="1766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20"/>
            <a:ext cx="12412980" cy="690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29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" y="0"/>
            <a:ext cx="123748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47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00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12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85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20" y="0"/>
            <a:ext cx="12550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84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04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4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69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20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86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27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15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67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48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926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502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138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633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829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58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816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441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985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954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976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60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902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940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06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92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31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3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324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22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896"/>
            <a:ext cx="12192000" cy="719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021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0</Words>
  <Application>Microsoft Office PowerPoint</Application>
  <PresentationFormat>Широкоэкранный</PresentationFormat>
  <Paragraphs>0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14</cp:revision>
  <dcterms:created xsi:type="dcterms:W3CDTF">2024-04-25T04:10:24Z</dcterms:created>
  <dcterms:modified xsi:type="dcterms:W3CDTF">2024-04-27T03:44:48Z</dcterms:modified>
</cp:coreProperties>
</file>