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66" r:id="rId4"/>
    <p:sldId id="267" r:id="rId5"/>
    <p:sldId id="264" r:id="rId6"/>
    <p:sldId id="268" r:id="rId7"/>
    <p:sldId id="269" r:id="rId8"/>
    <p:sldId id="270" r:id="rId9"/>
    <p:sldId id="265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66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35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4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605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56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44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77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05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45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3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73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55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03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07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14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31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EA216E-3E11-4123-9E87-309F97CAAC5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6FDF-EEFF-40E9-889C-99BBA1F12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446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pt-online.org/69732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1917" y="2252546"/>
            <a:ext cx="9430745" cy="1407444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Госавтоинспекции Красноярского края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1141" y="263659"/>
            <a:ext cx="4597590" cy="61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62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Дополнительные материалы можно изучить тут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https://ppt-online.org/697325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338" y="1375583"/>
            <a:ext cx="9862579" cy="351263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с детьми-пешеходами (22,4% от всех ДТП с детьми), из них: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дворовая территория;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70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дороги общего пользования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дети-пассажиры (21,0% от всех ДТП с детьми), из  них: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30,0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перевозились с нарушениями (на 5 ДТП меньше, чем в прошлом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26,7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с детьми-велосипедистами (1 нарушение ПДД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6338" y="434227"/>
            <a:ext cx="870285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 с детьми дошкольного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9" r="13519" b="16732"/>
          <a:stretch/>
        </p:blipFill>
        <p:spPr>
          <a:xfrm>
            <a:off x="9233554" y="4594302"/>
            <a:ext cx="2773637" cy="1692303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456" y="5049564"/>
            <a:ext cx="2739093" cy="16320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8"/>
          <a:stretch/>
        </p:blipFill>
        <p:spPr>
          <a:xfrm>
            <a:off x="3572300" y="4997029"/>
            <a:ext cx="2695014" cy="168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6" t="17793"/>
          <a:stretch/>
        </p:blipFill>
        <p:spPr>
          <a:xfrm>
            <a:off x="307441" y="4853726"/>
            <a:ext cx="3075930" cy="175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9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485" y="1919959"/>
            <a:ext cx="7899433" cy="213519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Пешеходы: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из-за припаркованных авто во дворах;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 дороги в неположенном месте;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 дороги на запрещающий сигнал светофора;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6338" y="534588"/>
            <a:ext cx="870285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ДТП с детьми дошкольного возраста: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4" t="15003" r="34849" b="3172"/>
          <a:stretch/>
        </p:blipFill>
        <p:spPr>
          <a:xfrm>
            <a:off x="9731829" y="534588"/>
            <a:ext cx="1981199" cy="2579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3" t="7714" r="9200" b="15257"/>
          <a:stretch/>
        </p:blipFill>
        <p:spPr>
          <a:xfrm>
            <a:off x="8611137" y="4366430"/>
            <a:ext cx="2716106" cy="2085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" t="3394" r="1940" b="2658"/>
          <a:stretch/>
        </p:blipFill>
        <p:spPr>
          <a:xfrm>
            <a:off x="1382485" y="4364387"/>
            <a:ext cx="3334623" cy="2025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506" y="4368474"/>
            <a:ext cx="3329507" cy="20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5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338" y="1943233"/>
            <a:ext cx="10208267" cy="215218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Пассажиры: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соответствие скорости конкретным дорожным и погодным условиям;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выезд на полосу встречного движения;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соблюдение очередности проезда.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6338" y="534588"/>
            <a:ext cx="870285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ДТП с детьми дошкольного возраста: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40" y="4075972"/>
            <a:ext cx="3440948" cy="238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754" y="4075972"/>
            <a:ext cx="3722913" cy="255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73" t="15873" r="23875" b="6927"/>
          <a:stretch/>
        </p:blipFill>
        <p:spPr>
          <a:xfrm>
            <a:off x="8051833" y="3568933"/>
            <a:ext cx="3813596" cy="289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9" t="33016" r="114" b="40952"/>
          <a:stretch/>
        </p:blipFill>
        <p:spPr>
          <a:xfrm>
            <a:off x="9614415" y="484811"/>
            <a:ext cx="2251014" cy="1299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50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179" y="541700"/>
            <a:ext cx="8953633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можем предотвратить возникновение ДТП с детьми дошкольного возраста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25" y="2007604"/>
            <a:ext cx="1090589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детей подготовительных групп следовать по безопасному маршруту;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регулярно проводить пятиминутки по ПДД;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самыми маленькими возрастными группами в игровой форме учить ПДД (самое главное учить быть ВНИМАТЕЛЬНЫМИ);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напоминать про важность использования пассивных средств защиты (СВЭ, ДУУ), по возможности проводить целевые мероприятия (например: мастер-класс родители-дети по изготовлению СВЭ);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каждом родительском собрании обсуждать ПДД, причины ДТП с детьми, а также ответственность родителей за нарушения правил перевозки и нарушения ПДД детьми в их присутствии.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6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893" y="583067"/>
            <a:ext cx="8198792" cy="5841640"/>
          </a:xfrm>
        </p:spPr>
      </p:pic>
    </p:spTree>
    <p:extLst>
      <p:ext uri="{BB962C8B-B14F-4D97-AF65-F5344CB8AC3E}">
        <p14:creationId xmlns:p14="http://schemas.microsoft.com/office/powerpoint/2010/main" xmlns="" val="28866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48"/>
          <a:stretch/>
        </p:blipFill>
        <p:spPr>
          <a:xfrm>
            <a:off x="6733835" y="1453541"/>
            <a:ext cx="5120707" cy="4350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15" y="1453541"/>
            <a:ext cx="6222442" cy="43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9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747" y="576717"/>
            <a:ext cx="8173710" cy="5766297"/>
          </a:xfrm>
        </p:spPr>
      </p:pic>
    </p:spTree>
    <p:extLst>
      <p:ext uri="{BB962C8B-B14F-4D97-AF65-F5344CB8AC3E}">
        <p14:creationId xmlns:p14="http://schemas.microsoft.com/office/powerpoint/2010/main" xmlns="" val="42068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35" y="352357"/>
            <a:ext cx="9875065" cy="13022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детей в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0715" y="2622409"/>
            <a:ext cx="6635636" cy="2889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97" y="1944061"/>
            <a:ext cx="9416146" cy="2290482"/>
          </a:xfrm>
        </p:spPr>
        <p:txBody>
          <a:bodyPr/>
          <a:lstStyle/>
          <a:p>
            <a:pPr marL="457200" indent="0" algn="just">
              <a:lnSpc>
                <a:spcPct val="107000"/>
              </a:lnSpc>
              <a:buNone/>
            </a:pP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3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 детских удерживающих устройств:</a:t>
            </a:r>
            <a:endParaRPr lang="ru-RU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Автолюлька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 до года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Детское автокресло в соответствии с весом и ростом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Бустер при росте от 125 см.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4" t="31429" r="5964" b="39682"/>
          <a:stretch/>
        </p:blipFill>
        <p:spPr>
          <a:xfrm>
            <a:off x="1022513" y="4234542"/>
            <a:ext cx="2831030" cy="207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9" t="33016" r="114" b="40952"/>
          <a:stretch/>
        </p:blipFill>
        <p:spPr>
          <a:xfrm>
            <a:off x="9808215" y="352357"/>
            <a:ext cx="2251014" cy="1299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" t="22857" r="802" b="22381"/>
          <a:stretch/>
        </p:blipFill>
        <p:spPr>
          <a:xfrm>
            <a:off x="4254415" y="3658394"/>
            <a:ext cx="2499825" cy="275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9" t="22810" r="7011" b="32594"/>
          <a:stretch/>
        </p:blipFill>
        <p:spPr>
          <a:xfrm>
            <a:off x="7155112" y="2852116"/>
            <a:ext cx="2941508" cy="356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8" t="9288" r="50025" b="20405"/>
          <a:stretch/>
        </p:blipFill>
        <p:spPr>
          <a:xfrm>
            <a:off x="9539743" y="2445341"/>
            <a:ext cx="2319606" cy="2007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69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</TotalTime>
  <Words>190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Управление Госавтоинспекции Красноярского края</vt:lpstr>
      <vt:lpstr>- 35 ДТП с детьми-пешеходами (22,4% от всех ДТП с детьми), из них:                30% дворовая территория;                70% дороги общего пользования.    - 33 ДТП дети-пассажиры (21,0% от всех ДТП с детьми), из  них:                30,0% перевозились с нарушениями (на 5 ДТП меньше, чем в прошлом году, снижение на 26,7%).  - 8 ДТП с детьми-велосипедистами (1 нарушение ПДД). </vt:lpstr>
      <vt:lpstr>                                  Пешеходы:   - выход из-за припаркованных авто во дворах; - переход дороги в неположенном месте; - переход дороги на запрещающий сигнал светофора;   </vt:lpstr>
      <vt:lpstr>                                  Пассажиры:  - не соответствие скорости конкретным дорожным и погодным условиям; - выезд на полосу встречного движения; - не соблюдение очередности проезда. </vt:lpstr>
      <vt:lpstr>Слайд 5</vt:lpstr>
      <vt:lpstr>Слайд 6</vt:lpstr>
      <vt:lpstr>Слайд 7</vt:lpstr>
      <vt:lpstr>Слайд 8</vt:lpstr>
      <vt:lpstr>Перевозка детей в транспортных средствах. </vt:lpstr>
      <vt:lpstr>Дополнительные материалы можно изучить тут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Госавтоинспекции Красноярского края</dc:title>
  <dc:creator>vasanova</dc:creator>
  <cp:lastModifiedBy>Пользователь Windows</cp:lastModifiedBy>
  <cp:revision>29</cp:revision>
  <dcterms:created xsi:type="dcterms:W3CDTF">2024-10-15T04:35:27Z</dcterms:created>
  <dcterms:modified xsi:type="dcterms:W3CDTF">2025-02-20T05:19:35Z</dcterms:modified>
</cp:coreProperties>
</file>